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77" r:id="rId9"/>
    <p:sldId id="456" r:id="rId10"/>
    <p:sldId id="457" r:id="rId11"/>
    <p:sldId id="458" r:id="rId12"/>
    <p:sldId id="459" r:id="rId13"/>
    <p:sldId id="460" r:id="rId14"/>
    <p:sldId id="461" r:id="rId15"/>
    <p:sldId id="472" r:id="rId16"/>
    <p:sldId id="473" r:id="rId17"/>
    <p:sldId id="474" r:id="rId18"/>
    <p:sldId id="475" r:id="rId19"/>
    <p:sldId id="476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367" r:id="rId29"/>
    <p:sldId id="428" r:id="rId30"/>
    <p:sldId id="42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77"/>
            <p14:sldId id="456"/>
            <p14:sldId id="457"/>
            <p14:sldId id="458"/>
            <p14:sldId id="459"/>
            <p14:sldId id="460"/>
            <p14:sldId id="461"/>
            <p14:sldId id="472"/>
            <p14:sldId id="473"/>
            <p14:sldId id="474"/>
            <p14:sldId id="475"/>
            <p14:sldId id="476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7490" autoAdjust="0"/>
  </p:normalViewPr>
  <p:slideViewPr>
    <p:cSldViewPr snapToGrid="0" snapToObjects="1">
      <p:cViewPr>
        <p:scale>
          <a:sx n="90" d="100"/>
          <a:sy n="90" d="100"/>
        </p:scale>
        <p:origin x="-14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title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Snowliine</a:t>
            </a:r>
            <a:r>
              <a:rPr lang="en-US" dirty="0" smtClean="0"/>
              <a:t> architecture Transition</a:t>
            </a:r>
            <a:r>
              <a:rPr lang="en-US" baseline="0" dirty="0" smtClean="0"/>
              <a:t> disks or focus on elemental ratios; have it better as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9" Type="http://schemas.openxmlformats.org/officeDocument/2006/relationships/image" Target="../media/image17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Extensions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893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38111"/>
            <a:ext cx="8555063" cy="476707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</a:t>
            </a:r>
            <a:r>
              <a:rPr lang="en-US" sz="3400" dirty="0" smtClean="0">
                <a:solidFill>
                  <a:schemeClr val="bg1"/>
                </a:solidFill>
              </a:rPr>
              <a:t>-</a:t>
            </a:r>
            <a:r>
              <a:rPr lang="en-US" sz="3400" dirty="0" smtClean="0">
                <a:solidFill>
                  <a:schemeClr val="bg1"/>
                </a:solidFill>
              </a:rPr>
              <a:t>diffusion</a:t>
            </a:r>
            <a:r>
              <a:rPr lang="en-US" sz="3400" dirty="0" smtClean="0">
                <a:solidFill>
                  <a:schemeClr val="bg1"/>
                </a:solidFill>
              </a:rPr>
              <a:t> </a:t>
            </a:r>
            <a:r>
              <a:rPr lang="en-US" sz="3400" dirty="0">
                <a:solidFill>
                  <a:schemeClr val="bg1"/>
                </a:solidFill>
              </a:rPr>
              <a:t>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</a:p>
        </p:txBody>
      </p:sp>
    </p:spTree>
    <p:extLst>
      <p:ext uri="{BB962C8B-B14F-4D97-AF65-F5344CB8AC3E}">
        <p14:creationId xmlns:p14="http://schemas.microsoft.com/office/powerpoint/2010/main" val="14824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disks present different C/O ratio inside gap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9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31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Self-gravity </a:t>
            </a:r>
            <a:r>
              <a:rPr lang="en-US" sz="3600" dirty="0"/>
              <a:t>matters when </a:t>
            </a:r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baseline="-25000" dirty="0" err="1">
                <a:solidFill>
                  <a:srgbClr val="FFFF00"/>
                </a:solidFill>
              </a:rPr>
              <a:t>atm</a:t>
            </a:r>
            <a:r>
              <a:rPr lang="en-US" sz="3600" dirty="0">
                <a:solidFill>
                  <a:srgbClr val="FFFF00"/>
                </a:solidFill>
              </a:rPr>
              <a:t> only few percent of </a:t>
            </a:r>
            <a:r>
              <a:rPr lang="en-US" sz="3600" dirty="0" err="1">
                <a:solidFill>
                  <a:srgbClr val="FFFF00"/>
                </a:solidFill>
              </a:rPr>
              <a:t>M</a:t>
            </a:r>
            <a:r>
              <a:rPr lang="en-US" sz="3600" baseline="-25000" dirty="0" err="1">
                <a:solidFill>
                  <a:srgbClr val="FFFF00"/>
                </a:solidFill>
              </a:rPr>
              <a:t>c</a:t>
            </a:r>
            <a:r>
              <a:rPr lang="en-US" sz="3600" dirty="0">
                <a:solidFill>
                  <a:srgbClr val="FFFF00"/>
                </a:solidFill>
              </a:rPr>
              <a:t/>
            </a:r>
            <a:br>
              <a:rPr lang="en-US" sz="3600" dirty="0">
                <a:solidFill>
                  <a:srgbClr val="FFFF00"/>
                </a:solidFill>
              </a:rPr>
            </a:b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" y="1340556"/>
            <a:ext cx="4520782" cy="5166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Analytic non-self gravitating </a:t>
            </a:r>
            <a:r>
              <a:rPr lang="en-US" sz="2400" dirty="0"/>
              <a:t>model predicts </a:t>
            </a:r>
            <a:r>
              <a:rPr lang="en-US" sz="2400" dirty="0">
                <a:solidFill>
                  <a:srgbClr val="FFFF00"/>
                </a:solidFill>
              </a:rPr>
              <a:t>lower </a:t>
            </a:r>
            <a:r>
              <a:rPr lang="en-US" sz="2400" i="1" dirty="0">
                <a:solidFill>
                  <a:srgbClr val="FFFF00"/>
                </a:solidFill>
              </a:rPr>
              <a:t>L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larger </a:t>
            </a:r>
            <a:r>
              <a:rPr lang="en-US" sz="2400" i="1" dirty="0" err="1">
                <a:solidFill>
                  <a:srgbClr val="FFFF00"/>
                </a:solidFill>
              </a:rPr>
              <a:t>t</a:t>
            </a:r>
            <a:r>
              <a:rPr lang="en-US" sz="2400" baseline="-25000" dirty="0" err="1">
                <a:solidFill>
                  <a:srgbClr val="FFFF00"/>
                </a:solidFill>
              </a:rPr>
              <a:t>run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5989372"/>
            <a:ext cx="7126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Runaway when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dirty="0" smtClean="0"/>
              <a:t> = </a:t>
            </a:r>
            <a:r>
              <a:rPr lang="en-US" sz="3000" dirty="0" smtClean="0"/>
              <a:t>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9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5" y="125439"/>
            <a:ext cx="4617547" cy="65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0301" y="6414157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2824" y="147337"/>
            <a:ext cx="461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Desorption </a:t>
            </a:r>
            <a:r>
              <a:rPr lang="en-US" i="1" dirty="0" smtClean="0">
                <a:solidFill>
                  <a:srgbClr val="000000"/>
                </a:solidFill>
              </a:rPr>
              <a:t>almost instantaneous </a:t>
            </a:r>
            <a:r>
              <a:rPr lang="en-US" dirty="0" smtClean="0">
                <a:solidFill>
                  <a:srgbClr val="000000"/>
                </a:solidFill>
              </a:rPr>
              <a:t>and in a </a:t>
            </a:r>
            <a:r>
              <a:rPr lang="en-US" i="1" dirty="0" smtClean="0">
                <a:solidFill>
                  <a:srgbClr val="000000"/>
                </a:solidFill>
              </a:rPr>
              <a:t>narrow distance range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47540</TotalTime>
  <Words>1017</Words>
  <Application>Microsoft Macintosh PowerPoint</Application>
  <PresentationFormat>On-screen Show (4:3)</PresentationFormat>
  <Paragraphs>102</Paragraphs>
  <Slides>30</Slides>
  <Notes>6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Self-gravity matters when Matm only few percent of Mc 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PowerPoint Presentation</vt:lpstr>
      <vt:lpstr>N/O ratios more enhanced than C/O ratios</vt:lpstr>
      <vt:lpstr>C/N/O Model Extensions</vt:lpstr>
      <vt:lpstr>GOAL</vt:lpstr>
      <vt:lpstr>BASIC IDEA</vt:lpstr>
      <vt:lpstr>Basic Equations</vt:lpstr>
      <vt:lpstr>PowerPoint Presentation</vt:lpstr>
      <vt:lpstr>Expected abundances of CH4 do not change C/O results significantly</vt:lpstr>
      <vt:lpstr>Transition disks present different C/O ratio inside gap</vt:lpstr>
      <vt:lpstr>Vapor abundance in steady state disk</vt:lpstr>
      <vt:lpstr>PowerPoint Presentation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603</cp:revision>
  <dcterms:created xsi:type="dcterms:W3CDTF">2013-05-20T23:08:21Z</dcterms:created>
  <dcterms:modified xsi:type="dcterms:W3CDTF">2016-04-26T20:41:25Z</dcterms:modified>
</cp:coreProperties>
</file>